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4C4C4C"/>
    <a:srgbClr val="666666"/>
    <a:srgbClr val="6DF8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81" d="100"/>
          <a:sy n="81" d="100"/>
        </p:scale>
        <p:origin x="-2264" y="-12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A806B-F0C6-A44D-BCE6-329F492AC6E9}" type="datetimeFigureOut">
              <a:rPr lang="en-US" smtClean="0"/>
              <a:t>3/19/11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56F8-EF14-7D4E-B6ED-D552F28000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A806B-F0C6-A44D-BCE6-329F492AC6E9}" type="datetimeFigureOut">
              <a:rPr lang="en-US" smtClean="0"/>
              <a:t>3/19/11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56F8-EF14-7D4E-B6ED-D552F28000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A806B-F0C6-A44D-BCE6-329F492AC6E9}" type="datetimeFigureOut">
              <a:rPr lang="en-US" smtClean="0"/>
              <a:t>3/19/11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56F8-EF14-7D4E-B6ED-D552F28000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A806B-F0C6-A44D-BCE6-329F492AC6E9}" type="datetimeFigureOut">
              <a:rPr lang="en-US" smtClean="0"/>
              <a:t>3/19/11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56F8-EF14-7D4E-B6ED-D552F28000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A806B-F0C6-A44D-BCE6-329F492AC6E9}" type="datetimeFigureOut">
              <a:rPr lang="en-US" smtClean="0"/>
              <a:t>3/19/11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56F8-EF14-7D4E-B6ED-D552F28000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A806B-F0C6-A44D-BCE6-329F492AC6E9}" type="datetimeFigureOut">
              <a:rPr lang="en-US" smtClean="0"/>
              <a:t>3/19/11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56F8-EF14-7D4E-B6ED-D552F28000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A806B-F0C6-A44D-BCE6-329F492AC6E9}" type="datetimeFigureOut">
              <a:rPr lang="en-US" smtClean="0"/>
              <a:t>3/19/11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56F8-EF14-7D4E-B6ED-D552F28000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A806B-F0C6-A44D-BCE6-329F492AC6E9}" type="datetimeFigureOut">
              <a:rPr lang="en-US" smtClean="0"/>
              <a:t>3/19/11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56F8-EF14-7D4E-B6ED-D552F28000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A806B-F0C6-A44D-BCE6-329F492AC6E9}" type="datetimeFigureOut">
              <a:rPr lang="en-US" smtClean="0"/>
              <a:t>3/19/11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56F8-EF14-7D4E-B6ED-D552F28000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A806B-F0C6-A44D-BCE6-329F492AC6E9}" type="datetimeFigureOut">
              <a:rPr lang="en-US" smtClean="0"/>
              <a:t>3/19/11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56F8-EF14-7D4E-B6ED-D552F28000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A806B-F0C6-A44D-BCE6-329F492AC6E9}" type="datetimeFigureOut">
              <a:rPr lang="en-US" smtClean="0"/>
              <a:t>3/19/11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56F8-EF14-7D4E-B6ED-D552F28000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4C4C4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5A806B-F0C6-A44D-BCE6-329F492AC6E9}" type="datetimeFigureOut">
              <a:rPr lang="en-US" smtClean="0"/>
              <a:t>3/19/11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356F8-EF14-7D4E-B6ED-D552F28000E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hyperlink" Target="mailto:info@igcompany.co.uk" TargetMode="External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228600"/>
            <a:ext cx="6400800" cy="8610600"/>
          </a:xfrm>
          <a:prstGeom prst="rect">
            <a:avLst/>
          </a:prstGeom>
          <a:ln>
            <a:solidFill>
              <a:srgbClr val="6DF8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 descr="Final logo no shadow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7931150"/>
            <a:ext cx="1905000" cy="908050"/>
          </a:xfrm>
          <a:prstGeom prst="rect">
            <a:avLst/>
          </a:prstGeom>
        </p:spPr>
      </p:pic>
      <p:pic>
        <p:nvPicPr>
          <p:cNvPr id="7" name="Picture 6" descr="shutterstock_227283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1200" y="228600"/>
            <a:ext cx="762000" cy="762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664202" y="228600"/>
            <a:ext cx="3403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Transform with In Good Company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693003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Would you like long lasting motivation, commitment and high performance?</a:t>
            </a:r>
          </a:p>
          <a:p>
            <a:r>
              <a:rPr lang="en-US" sz="1200" b="1" dirty="0" smtClean="0"/>
              <a:t>Are there dysfunctions within your team that you’d like to fix?</a:t>
            </a:r>
          </a:p>
          <a:p>
            <a:r>
              <a:rPr lang="en-US" sz="1200" b="1" dirty="0" smtClean="0"/>
              <a:t>Would you like to increase the self awareness, potential and talent of your management teams?</a:t>
            </a:r>
          </a:p>
          <a:p>
            <a:r>
              <a:rPr lang="en-US" sz="1200" b="1" dirty="0" smtClean="0"/>
              <a:t>Would you like a development program that ensures team members impact on the bottom line?</a:t>
            </a:r>
          </a:p>
          <a:p>
            <a:endParaRPr lang="en-US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228600" y="1597761"/>
            <a:ext cx="6400800" cy="6555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We know that you can’t change the performance and culture of your team in a day that’s why we have created Transform, a long term development </a:t>
            </a:r>
            <a:r>
              <a:rPr lang="en-US" sz="1200" dirty="0" err="1" smtClean="0"/>
              <a:t>programme</a:t>
            </a:r>
            <a:r>
              <a:rPr lang="en-US" sz="1200" dirty="0" smtClean="0"/>
              <a:t> that blends development days with individual coaching. We work intensively </a:t>
            </a:r>
            <a:r>
              <a:rPr lang="en-US" sz="1200" dirty="0" smtClean="0"/>
              <a:t>with your team over a period of 12 months to ensure that </a:t>
            </a:r>
            <a:r>
              <a:rPr lang="en-US" sz="1200" dirty="0" smtClean="0"/>
              <a:t>change is embedded so at the end of the </a:t>
            </a:r>
            <a:r>
              <a:rPr lang="en-US" sz="1200" dirty="0" err="1" smtClean="0"/>
              <a:t>programme</a:t>
            </a:r>
            <a:r>
              <a:rPr lang="en-US" sz="1200" dirty="0" smtClean="0"/>
              <a:t> the team has what it takes to sustain high performance.</a:t>
            </a:r>
          </a:p>
          <a:p>
            <a:endParaRPr lang="en-US" sz="1200" b="1" dirty="0" smtClean="0"/>
          </a:p>
          <a:p>
            <a:r>
              <a:rPr lang="en-US" sz="1200" b="1" dirty="0" smtClean="0"/>
              <a:t>Who is Transform for?</a:t>
            </a:r>
          </a:p>
          <a:p>
            <a:r>
              <a:rPr lang="en-US" sz="1200" dirty="0" smtClean="0"/>
              <a:t>Newly formed teams</a:t>
            </a:r>
          </a:p>
          <a:p>
            <a:r>
              <a:rPr lang="en-US" sz="1200" dirty="0" smtClean="0"/>
              <a:t>Teams that have obstacles getting in the way of high performance </a:t>
            </a:r>
          </a:p>
          <a:p>
            <a:r>
              <a:rPr lang="en-US" sz="1200" dirty="0" smtClean="0"/>
              <a:t>Teams looking to increase their performance for the long term</a:t>
            </a:r>
          </a:p>
          <a:p>
            <a:endParaRPr lang="en-US" sz="1200" dirty="0" smtClean="0"/>
          </a:p>
          <a:p>
            <a:r>
              <a:rPr lang="en-US" sz="1200" b="1" dirty="0" smtClean="0"/>
              <a:t>What will Transform do for me?</a:t>
            </a:r>
          </a:p>
          <a:p>
            <a:r>
              <a:rPr lang="en-US" sz="1200" dirty="0" smtClean="0"/>
              <a:t>Transform delivers the following: </a:t>
            </a:r>
          </a:p>
          <a:p>
            <a:pPr>
              <a:buFont typeface="Wingdings" charset="2"/>
              <a:buChar char="ü"/>
            </a:pPr>
            <a:r>
              <a:rPr lang="en-GB" sz="1200" dirty="0"/>
              <a:t>H</a:t>
            </a:r>
            <a:r>
              <a:rPr lang="en-GB" sz="1200" dirty="0" smtClean="0"/>
              <a:t>igh </a:t>
            </a:r>
            <a:r>
              <a:rPr lang="en-GB" sz="1200" dirty="0"/>
              <a:t>performing, highly motivated and committed </a:t>
            </a:r>
            <a:r>
              <a:rPr lang="en-GB" sz="1200" dirty="0" smtClean="0"/>
              <a:t>teams </a:t>
            </a:r>
            <a:r>
              <a:rPr lang="en-GB" sz="1200" dirty="0"/>
              <a:t>that deliver outstanding business results</a:t>
            </a:r>
            <a:endParaRPr lang="en-GB" sz="1200" dirty="0" smtClean="0"/>
          </a:p>
          <a:p>
            <a:pPr>
              <a:buFont typeface="Wingdings" charset="2"/>
              <a:buChar char="ü"/>
            </a:pPr>
            <a:r>
              <a:rPr lang="en-GB" sz="1200" dirty="0" smtClean="0"/>
              <a:t>The elimination of any dysfunctions </a:t>
            </a:r>
            <a:r>
              <a:rPr lang="en-GB" sz="1200" dirty="0"/>
              <a:t>getting in the way of high </a:t>
            </a:r>
            <a:r>
              <a:rPr lang="en-GB" sz="1200" dirty="0" smtClean="0"/>
              <a:t>performance</a:t>
            </a:r>
          </a:p>
          <a:p>
            <a:pPr>
              <a:buFont typeface="Wingdings" charset="2"/>
              <a:buChar char="ü"/>
            </a:pPr>
            <a:r>
              <a:rPr lang="en-GB" sz="1200" dirty="0"/>
              <a:t>A</a:t>
            </a:r>
            <a:r>
              <a:rPr lang="en-GB" sz="1200" dirty="0" smtClean="0"/>
              <a:t>n </a:t>
            </a:r>
            <a:r>
              <a:rPr lang="en-GB" sz="1200" dirty="0"/>
              <a:t>environment which fosters collaborative, high trust relationships</a:t>
            </a:r>
            <a:endParaRPr lang="en-GB" sz="1200" dirty="0" smtClean="0"/>
          </a:p>
          <a:p>
            <a:pPr>
              <a:buFont typeface="Wingdings" charset="2"/>
              <a:buChar char="ü"/>
            </a:pPr>
            <a:r>
              <a:rPr lang="en-GB" sz="1200" dirty="0"/>
              <a:t>C</a:t>
            </a:r>
            <a:r>
              <a:rPr lang="en-GB" sz="1200" dirty="0" smtClean="0"/>
              <a:t>lear </a:t>
            </a:r>
            <a:r>
              <a:rPr lang="en-GB" sz="1200" dirty="0"/>
              <a:t>expectations and </a:t>
            </a:r>
            <a:r>
              <a:rPr lang="en-GB" sz="1200" dirty="0" smtClean="0"/>
              <a:t>accountabilities</a:t>
            </a:r>
          </a:p>
          <a:p>
            <a:pPr>
              <a:buFont typeface="Wingdings" charset="2"/>
              <a:buChar char="ü"/>
            </a:pPr>
            <a:r>
              <a:rPr lang="en-GB" sz="1200" dirty="0" smtClean="0"/>
              <a:t>New </a:t>
            </a:r>
            <a:r>
              <a:rPr lang="en-GB" sz="1200" dirty="0"/>
              <a:t>ways of working that</a:t>
            </a:r>
            <a:r>
              <a:rPr lang="en-GB" sz="1200" dirty="0" smtClean="0"/>
              <a:t> foster effective relationships</a:t>
            </a:r>
          </a:p>
          <a:p>
            <a:pPr>
              <a:buFont typeface="Wingdings" charset="2"/>
              <a:buChar char="ü"/>
            </a:pPr>
            <a:r>
              <a:rPr lang="en-GB" sz="1200" dirty="0"/>
              <a:t>P</a:t>
            </a:r>
            <a:r>
              <a:rPr lang="en-GB" sz="1200" dirty="0" smtClean="0"/>
              <a:t>ositive </a:t>
            </a:r>
            <a:r>
              <a:rPr lang="en-GB" sz="1200" dirty="0"/>
              <a:t>communication and behaviours conducive to high performing teams</a:t>
            </a:r>
            <a:endParaRPr lang="en-GB" sz="1200" dirty="0" smtClean="0"/>
          </a:p>
          <a:p>
            <a:pPr>
              <a:buFont typeface="Wingdings" charset="2"/>
              <a:buChar char="ü"/>
            </a:pPr>
            <a:r>
              <a:rPr lang="en-GB" sz="1200" dirty="0" smtClean="0"/>
              <a:t>Alignment of personal </a:t>
            </a:r>
            <a:r>
              <a:rPr lang="en-GB" sz="1200" dirty="0"/>
              <a:t>values and team</a:t>
            </a:r>
            <a:r>
              <a:rPr lang="en-GB" sz="1200" dirty="0" smtClean="0"/>
              <a:t> culture to ensure commitment, passion and engagement</a:t>
            </a:r>
          </a:p>
          <a:p>
            <a:pPr>
              <a:buFont typeface="Wingdings" charset="2"/>
              <a:buChar char="ü"/>
            </a:pPr>
            <a:r>
              <a:rPr lang="en-GB" sz="1200" dirty="0" smtClean="0"/>
              <a:t>A winning mindset within the team</a:t>
            </a:r>
          </a:p>
          <a:p>
            <a:pPr>
              <a:buFont typeface="Wingdings" charset="2"/>
              <a:buChar char="ü"/>
            </a:pPr>
            <a:r>
              <a:rPr lang="en-GB" sz="1200" dirty="0"/>
              <a:t>A</a:t>
            </a:r>
            <a:r>
              <a:rPr lang="en-GB" sz="1200" dirty="0" smtClean="0"/>
              <a:t> </a:t>
            </a:r>
            <a:r>
              <a:rPr lang="en-GB" sz="1200" dirty="0"/>
              <a:t>strong identity to the company, the team and the employees role within it</a:t>
            </a:r>
            <a:r>
              <a:rPr lang="en-GB" sz="1200" dirty="0" smtClean="0"/>
              <a:t>.</a:t>
            </a:r>
          </a:p>
          <a:p>
            <a:pPr>
              <a:buFont typeface="Wingdings" charset="2"/>
              <a:buChar char="ü"/>
            </a:pPr>
            <a:endParaRPr lang="en-GB" sz="1200" dirty="0" smtClean="0"/>
          </a:p>
          <a:p>
            <a:r>
              <a:rPr lang="en-GB" sz="1200" b="1" dirty="0" smtClean="0"/>
              <a:t>What will I get for my investment?</a:t>
            </a:r>
          </a:p>
          <a:p>
            <a:r>
              <a:rPr lang="en-GB" sz="1200" dirty="0"/>
              <a:t>Pre course preparation, support and diagnostics</a:t>
            </a:r>
          </a:p>
          <a:p>
            <a:r>
              <a:rPr lang="en-GB" sz="1200" dirty="0"/>
              <a:t>12 days of highly facilitated, interactive workshops with experienced facilitators, trainer and coaches</a:t>
            </a:r>
          </a:p>
          <a:p>
            <a:r>
              <a:rPr lang="en-GB" sz="1200" dirty="0"/>
              <a:t>On the job coaching for all team members to apply techniques, skills and behaviours</a:t>
            </a:r>
          </a:p>
          <a:p>
            <a:r>
              <a:rPr lang="en-GB" sz="1200" dirty="0"/>
              <a:t>Additional interventions as necessary to eliminate team dysfunctions (i.e. Mediation, employment advice)</a:t>
            </a:r>
          </a:p>
          <a:p>
            <a:r>
              <a:rPr lang="en-GB" sz="1200" dirty="0"/>
              <a:t>End of programme </a:t>
            </a:r>
            <a:r>
              <a:rPr lang="en-GB" sz="1200" dirty="0" smtClean="0"/>
              <a:t>review</a:t>
            </a:r>
          </a:p>
          <a:p>
            <a:endParaRPr lang="en-GB" sz="1200" dirty="0" smtClean="0"/>
          </a:p>
          <a:p>
            <a:r>
              <a:rPr lang="en-GB" sz="1200" b="1" dirty="0" smtClean="0"/>
              <a:t>What is the Investment?</a:t>
            </a:r>
          </a:p>
          <a:p>
            <a:r>
              <a:rPr lang="en-GB" sz="1200" dirty="0" smtClean="0"/>
              <a:t>Prices for Transform start at £3500 per head.</a:t>
            </a:r>
          </a:p>
          <a:p>
            <a:r>
              <a:rPr lang="en-GB" sz="1200" dirty="0" smtClean="0"/>
              <a:t>The programme can be tailored to an organisations need, enquire now for an accurate quotation.</a:t>
            </a:r>
            <a:endParaRPr lang="en-US" sz="1200" dirty="0" smtClean="0"/>
          </a:p>
          <a:p>
            <a:endParaRPr lang="en-US" sz="1200" dirty="0" smtClean="0"/>
          </a:p>
          <a:p>
            <a:endParaRPr lang="en-US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3733800" y="8008203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b="1" dirty="0" smtClean="0"/>
              <a:t>Contact Us Now on </a:t>
            </a:r>
            <a:r>
              <a:rPr lang="en-US" sz="1200" b="1" dirty="0" smtClean="0">
                <a:hlinkClick r:id="rId4"/>
              </a:rPr>
              <a:t>info@igcompany.co.uk</a:t>
            </a:r>
            <a:endParaRPr lang="en-US" sz="1200" b="1" dirty="0" smtClean="0"/>
          </a:p>
          <a:p>
            <a:pPr algn="r"/>
            <a:r>
              <a:rPr lang="en-US" sz="1200" b="1" dirty="0" smtClean="0"/>
              <a:t>07727679994</a:t>
            </a:r>
          </a:p>
          <a:p>
            <a:pPr algn="r"/>
            <a:r>
              <a:rPr lang="en-US" sz="1200" b="1" dirty="0" smtClean="0"/>
              <a:t>07869131938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372</Words>
  <Application>Microsoft Macintosh PowerPoint</Application>
  <PresentationFormat>On-screen Show (4:3)</PresentationFormat>
  <Paragraphs>37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Zoe Hawkins</dc:creator>
  <cp:lastModifiedBy>Zoe Hawkins</cp:lastModifiedBy>
  <cp:revision>5</cp:revision>
  <dcterms:created xsi:type="dcterms:W3CDTF">2011-03-19T22:34:22Z</dcterms:created>
  <dcterms:modified xsi:type="dcterms:W3CDTF">2011-03-19T23:14:52Z</dcterms:modified>
</cp:coreProperties>
</file>